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6" r:id="rId4"/>
    <p:sldId id="285" r:id="rId5"/>
    <p:sldId id="288" r:id="rId6"/>
    <p:sldId id="287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6305" autoAdjust="0"/>
  </p:normalViewPr>
  <p:slideViewPr>
    <p:cSldViewPr>
      <p:cViewPr varScale="1">
        <p:scale>
          <a:sx n="74" d="100"/>
          <a:sy n="74" d="100"/>
        </p:scale>
        <p:origin x="564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tanzu.vmware.com/cloud-native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tanzu.vmware.com/cloud-native" TargetMode="Externa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raw.githubusercontent.com/cncf/trailmap/master/CNCF_TrailMap_latest.png" TargetMode="Externa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rchitecture/cloud-native/definition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rchitecture/cloud-native/definition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Cloud Native Apps - Defined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Cloud native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Is all about changing the way you think about constructing critical business </a:t>
            </a:r>
            <a:r>
              <a:rPr lang="en-US" dirty="0" smtClean="0"/>
              <a:t>systems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embracing </a:t>
            </a:r>
            <a:r>
              <a:rPr lang="en-US" dirty="0"/>
              <a:t>rapid change, large scale, and </a:t>
            </a:r>
            <a:r>
              <a:rPr lang="en-US" dirty="0" smtClean="0"/>
              <a:t>resilience</a:t>
            </a:r>
          </a:p>
          <a:p>
            <a:r>
              <a:rPr lang="en-US" dirty="0" smtClean="0"/>
              <a:t>An </a:t>
            </a:r>
            <a:r>
              <a:rPr lang="en-US" dirty="0"/>
              <a:t>approach to building and running applications that exploits the advantages of the cloud computing delivery </a:t>
            </a:r>
            <a:r>
              <a:rPr lang="en-US" dirty="0" smtClean="0"/>
              <a:t>model</a:t>
            </a:r>
          </a:p>
          <a:p>
            <a:r>
              <a:rPr lang="en-US" dirty="0" smtClean="0"/>
              <a:t>Appropriate </a:t>
            </a:r>
            <a:r>
              <a:rPr lang="en-US" dirty="0"/>
              <a:t>for both public and private </a:t>
            </a:r>
            <a:r>
              <a:rPr lang="en-US" dirty="0" smtClean="0"/>
              <a:t>clouds</a:t>
            </a:r>
          </a:p>
          <a:p>
            <a:r>
              <a:rPr lang="en-US" dirty="0" smtClean="0"/>
              <a:t>Is </a:t>
            </a:r>
            <a:r>
              <a:rPr lang="en-US" dirty="0"/>
              <a:t>the ability to offer nearly limitless computing power, on-demand, along with modern data and application </a:t>
            </a:r>
            <a:r>
              <a:rPr lang="en-US" dirty="0" smtClean="0"/>
              <a:t>services</a:t>
            </a:r>
          </a:p>
          <a:p>
            <a:r>
              <a:rPr lang="en-US" dirty="0" smtClean="0">
                <a:solidFill>
                  <a:srgbClr val="FF0000"/>
                </a:solidFill>
              </a:rPr>
              <a:t>Is </a:t>
            </a:r>
            <a:r>
              <a:rPr lang="en-US" dirty="0">
                <a:solidFill>
                  <a:srgbClr val="FF0000"/>
                </a:solidFill>
              </a:rPr>
              <a:t>about how applications are created and deployed, not </a:t>
            </a:r>
            <a:r>
              <a:rPr lang="en-US" dirty="0" smtClean="0">
                <a:solidFill>
                  <a:srgbClr val="FF0000"/>
                </a:solidFill>
              </a:rPr>
              <a:t>where!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>
                <a:solidFill>
                  <a:srgbClr val="FF0000"/>
                </a:solidFill>
              </a:rPr>
              <a:t>The Cloud Native Computing Foundation provides an official definition: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FF0000"/>
                </a:solidFill>
              </a:rPr>
              <a:t>	</a:t>
            </a:r>
            <a:r>
              <a:rPr lang="en-US" i="1" dirty="0" smtClean="0">
                <a:solidFill>
                  <a:srgbClr val="FF0000"/>
                </a:solidFill>
              </a:rPr>
              <a:t>Cloud-native </a:t>
            </a:r>
            <a:r>
              <a:rPr lang="en-US" i="1" dirty="0">
                <a:solidFill>
                  <a:srgbClr val="FF0000"/>
                </a:solidFill>
              </a:rPr>
              <a:t>technologies empower organizations to build and run scalable applications </a:t>
            </a:r>
            <a:r>
              <a:rPr lang="en-US" i="1" dirty="0" smtClean="0">
                <a:solidFill>
                  <a:srgbClr val="FF0000"/>
                </a:solidFill>
              </a:rPr>
              <a:t>	in </a:t>
            </a:r>
            <a:r>
              <a:rPr lang="en-US" i="1" dirty="0">
                <a:solidFill>
                  <a:srgbClr val="FF0000"/>
                </a:solidFill>
              </a:rPr>
              <a:t>modern, dynamic environments such as public, private, and hybrid clouds. Containers, </a:t>
            </a:r>
            <a:r>
              <a:rPr lang="en-US" i="1" dirty="0" smtClean="0">
                <a:solidFill>
                  <a:srgbClr val="FF0000"/>
                </a:solidFill>
              </a:rPr>
              <a:t>	service </a:t>
            </a:r>
            <a:r>
              <a:rPr lang="en-US" i="1" dirty="0">
                <a:solidFill>
                  <a:srgbClr val="FF0000"/>
                </a:solidFill>
              </a:rPr>
              <a:t>meshes, microservices, immutable infrastructure, and declarative APIs exemplify </a:t>
            </a:r>
            <a:r>
              <a:rPr lang="en-US" i="1" dirty="0" smtClean="0">
                <a:solidFill>
                  <a:srgbClr val="FF0000"/>
                </a:solidFill>
              </a:rPr>
              <a:t>	this </a:t>
            </a:r>
            <a:r>
              <a:rPr lang="en-US" i="1" dirty="0">
                <a:solidFill>
                  <a:srgbClr val="FF0000"/>
                </a:solidFill>
              </a:rPr>
              <a:t>approach.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Cloud native Building Blocks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1296586"/>
            <a:ext cx="5238750" cy="50768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extBox 7"/>
          <p:cNvSpPr txBox="1"/>
          <p:nvPr/>
        </p:nvSpPr>
        <p:spPr>
          <a:xfrm>
            <a:off x="6172200" y="6474624"/>
            <a:ext cx="2209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VMWare Blog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323875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Cloud native Building Blocks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Microservices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an architectural approach to developing an application as a collection of small services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each service implements business capabilities, runs in its own process and communicates via HTTP APIs or messaging</a:t>
            </a:r>
          </a:p>
          <a:p>
            <a:endParaRPr lang="en-US" dirty="0"/>
          </a:p>
          <a:p>
            <a:r>
              <a:rPr lang="en-US" dirty="0"/>
              <a:t>Containers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offer both efficiency and speed compared with standard virtual machines (VMs)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Using operating system (OS)-level virtualization, a single OS instance is dynamically divided among one or more isolated containers, each with a unique writable file system and resource quota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Low overhead of creating and destroying containers combined with the high packing density in a single VM makes containers an ideal compute vehicle for deploying individual microservices</a:t>
            </a:r>
          </a:p>
          <a:p>
            <a:endParaRPr lang="en-US" dirty="0"/>
          </a:p>
          <a:p>
            <a:r>
              <a:rPr lang="en-US" dirty="0"/>
              <a:t>DevOps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Collaboration between software developers and IT operations with the goal of constantly delivering high-quality software that solves customer challenges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Creates a culture and an environment where building, testing and releasing software happens rapidly, frequently, and more consistently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Continuous Delivery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is about shipping small batches of software to production constantly, through automation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makes the act of releasing reliable, so organizations can deliver frequently, at less risk, and get feedback faster from end users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DevOps, Continuous Delivery, Microservices &amp; Containers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316403" y="6248400"/>
            <a:ext cx="2209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2"/>
              </a:rPr>
              <a:t>Source : VMWare Blog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92864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Containers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19599"/>
          </a:xfrm>
        </p:spPr>
        <p:txBody>
          <a:bodyPr/>
          <a:lstStyle/>
          <a:p>
            <a:r>
              <a:rPr lang="en-US" dirty="0"/>
              <a:t>"Containers are a great enabler of cloud-native software." - Cornelia Davis</a:t>
            </a:r>
          </a:p>
          <a:p>
            <a:endParaRPr lang="en-US" dirty="0"/>
          </a:p>
          <a:p>
            <a:r>
              <a:rPr lang="en-US" dirty="0"/>
              <a:t>The Cloud Native Computing Foundation places </a:t>
            </a:r>
            <a:r>
              <a:rPr lang="en-US" dirty="0" err="1"/>
              <a:t>microservice</a:t>
            </a:r>
            <a:r>
              <a:rPr lang="en-US" dirty="0"/>
              <a:t> containerization as the first step in their Cloud-Native Trail Map - guidance for enterprises beginning their cloud-native journey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smtClean="0">
                <a:hlinkClick r:id="rId2"/>
              </a:rPr>
              <a:t>Cloud Native Trail Map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91787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Microservices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Each </a:t>
            </a:r>
            <a:r>
              <a:rPr lang="en-US" dirty="0"/>
              <a:t>implements a specific business capability within a larger domain </a:t>
            </a:r>
            <a:r>
              <a:rPr lang="en-US" dirty="0" smtClean="0"/>
              <a:t>context</a:t>
            </a:r>
            <a:endParaRPr lang="en-US" dirty="0"/>
          </a:p>
          <a:p>
            <a:r>
              <a:rPr lang="en-US" dirty="0"/>
              <a:t>Each is developed autonomously and can be deployed </a:t>
            </a:r>
            <a:r>
              <a:rPr lang="en-US" dirty="0" smtClean="0"/>
              <a:t>independently</a:t>
            </a:r>
            <a:endParaRPr lang="en-US" dirty="0"/>
          </a:p>
          <a:p>
            <a:r>
              <a:rPr lang="en-US" dirty="0"/>
              <a:t>Each is self-contained encapsulating its own data storage technology (SQL, NoSQL) and programming </a:t>
            </a:r>
            <a:r>
              <a:rPr lang="en-US" dirty="0" smtClean="0"/>
              <a:t>platform</a:t>
            </a:r>
            <a:endParaRPr lang="en-US" dirty="0"/>
          </a:p>
          <a:p>
            <a:r>
              <a:rPr lang="en-US" dirty="0"/>
              <a:t>Each runs in its own process and communicates with others </a:t>
            </a:r>
            <a:endParaRPr lang="en-US" dirty="0" smtClean="0"/>
          </a:p>
          <a:p>
            <a:r>
              <a:rPr lang="en-US" dirty="0" smtClean="0"/>
              <a:t>Compose together </a:t>
            </a:r>
            <a:r>
              <a:rPr lang="en-US" dirty="0"/>
              <a:t>to form </a:t>
            </a:r>
            <a:r>
              <a:rPr lang="en-US" dirty="0" smtClean="0"/>
              <a:t>app.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Characteristics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3352800"/>
            <a:ext cx="6896100" cy="333375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753600" y="6548050"/>
            <a:ext cx="14165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Microsoft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86547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Containerizing a </a:t>
            </a:r>
            <a:r>
              <a:rPr lang="en-US" dirty="0" smtClean="0"/>
              <a:t>Microservices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43199"/>
          </a:xfrm>
        </p:spPr>
        <p:txBody>
          <a:bodyPr>
            <a:normAutofit/>
          </a:bodyPr>
          <a:lstStyle/>
          <a:p>
            <a:r>
              <a:rPr lang="en-US" sz="1400" dirty="0"/>
              <a:t>The code, its dependencies, and runtime are packaged into a binary called a container image</a:t>
            </a:r>
          </a:p>
          <a:p>
            <a:r>
              <a:rPr lang="en-US" sz="1400" dirty="0"/>
              <a:t>Images are stored in a container registry, which acts as a repository or library for images</a:t>
            </a:r>
          </a:p>
          <a:p>
            <a:r>
              <a:rPr lang="en-US" sz="1400" dirty="0"/>
              <a:t>A registry can be located on your development computer, in your data center, or in a public cloud</a:t>
            </a:r>
          </a:p>
          <a:p>
            <a:r>
              <a:rPr lang="en-US" sz="1400" dirty="0"/>
              <a:t>Docker itself maintains a public registry via Docker Hub</a:t>
            </a:r>
          </a:p>
          <a:p>
            <a:r>
              <a:rPr lang="en-US" sz="1400" dirty="0"/>
              <a:t>When needed, transform the image into a running container instance</a:t>
            </a:r>
          </a:p>
          <a:p>
            <a:r>
              <a:rPr lang="en-US" sz="1400" dirty="0"/>
              <a:t>The instance runs on any computer that has a container runtime engine installed</a:t>
            </a:r>
          </a:p>
          <a:p>
            <a:r>
              <a:rPr lang="en-US" sz="1400" dirty="0"/>
              <a:t>Can have as many instances of the containerized service as needed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smtClean="0"/>
              <a:t>Simple </a:t>
            </a:r>
            <a:r>
              <a:rPr lang="en-US" dirty="0"/>
              <a:t>and straightforward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5400" y="3810000"/>
            <a:ext cx="5476875" cy="292417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79735" y="6414699"/>
            <a:ext cx="141653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Microsoft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69094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3207</TotalTime>
  <Words>529</Words>
  <Application>Microsoft Office PowerPoint</Application>
  <PresentationFormat>Widescreen</PresentationFormat>
  <Paragraphs>59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Cloud Native Apps - Defined</vt:lpstr>
      <vt:lpstr>Cloud native</vt:lpstr>
      <vt:lpstr>Cloud native Building Blocks</vt:lpstr>
      <vt:lpstr>Cloud native Building Blocks (2)</vt:lpstr>
      <vt:lpstr>Containers</vt:lpstr>
      <vt:lpstr>Microservices Architecture</vt:lpstr>
      <vt:lpstr>Containerizing a Microservices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231</cp:revision>
  <dcterms:created xsi:type="dcterms:W3CDTF">2018-10-16T06:13:57Z</dcterms:created>
  <dcterms:modified xsi:type="dcterms:W3CDTF">2021-03-03T09:07:07Z</dcterms:modified>
</cp:coreProperties>
</file>